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84"/>
  </p:normalViewPr>
  <p:slideViewPr>
    <p:cSldViewPr snapToGrid="0" snapToObjects="1">
      <p:cViewPr varScale="1">
        <p:scale>
          <a:sx n="128" d="100"/>
          <a:sy n="128" d="100"/>
        </p:scale>
        <p:origin x="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6E838-F31B-7D41-BDF4-029D6577B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85E80-CE0A-2C44-80B0-40ECBCB2C0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ED1A6-0308-4745-991B-10A261E19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5715-7184-DF4E-B0AD-89F3DEB5B589}" type="datetimeFigureOut">
              <a:rPr lang="en-US" smtClean="0"/>
              <a:t>8/1/21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6FCA4-D664-9541-BA93-236C60CB6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993BA-69DF-5F4E-8959-2072AC2D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CCA7-5F78-CE43-AEA6-0C633EB9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41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F07EA-2BC9-FA42-AB75-13B98F698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56600D-5548-9E41-86A4-670A2BED5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FA237-1D77-4840-954F-A3E5AFE1D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5715-7184-DF4E-B0AD-89F3DEB5B589}" type="datetimeFigureOut">
              <a:rPr lang="en-US" smtClean="0"/>
              <a:t>8/1/21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CEA1E-FC7C-CA45-93E3-C4DD63ADE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55B65-166A-6341-B1EA-C176E81AA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CCA7-5F78-CE43-AEA6-0C633EB9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01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D9C5D3-2410-254C-81A0-6ECCF1A188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01128C-77BE-4D43-BF10-32058D529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07650-2E2F-2645-99CF-E367E58A0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5715-7184-DF4E-B0AD-89F3DEB5B589}" type="datetimeFigureOut">
              <a:rPr lang="en-US" smtClean="0"/>
              <a:t>8/1/21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2BE1B-2BCF-B744-8329-2CBA13D5B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DC2B2-0ADF-F344-A2A4-AE612CDC0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CCA7-5F78-CE43-AEA6-0C633EB9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5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75448-FA7B-6049-A051-BA88E03CF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7FE2B-D65F-5145-B622-ADEBCE2B0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1C708-C393-5D44-AB3E-E1A1A91AD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5715-7184-DF4E-B0AD-89F3DEB5B589}" type="datetimeFigureOut">
              <a:rPr lang="en-US" smtClean="0"/>
              <a:t>8/1/21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BD0FC-90CB-6F40-BB77-BC2CB567A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1AA07-AF52-6946-A69B-491082043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CCA7-5F78-CE43-AEA6-0C633EB9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0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31DEE-DFBD-7E4B-BDFA-672CE400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DB93A-DBC8-1844-BDC0-2F48C440D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DBBC6-8B01-F645-84A6-141DC61C5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5715-7184-DF4E-B0AD-89F3DEB5B589}" type="datetimeFigureOut">
              <a:rPr lang="en-US" smtClean="0"/>
              <a:t>8/1/21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2B9E2-D1DB-BD4F-80FA-13BD6DDDC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6F1CB-4DC1-064D-B3BB-9B055B5E9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CCA7-5F78-CE43-AEA6-0C633EB9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3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055FB-26DC-534B-B6E9-5A5E4D8B1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CCF94-E19A-8E46-9C0A-77919BE48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BE99E8-EF43-4545-8E39-E42D50D74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0A947C-F536-0A46-AC30-F78A6A9F4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5715-7184-DF4E-B0AD-89F3DEB5B589}" type="datetimeFigureOut">
              <a:rPr lang="en-US" smtClean="0"/>
              <a:t>8/1/21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5EAF5-F82E-1440-81AD-E7BFC441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37D43E-F5FD-8542-8DF7-2814BE22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CCA7-5F78-CE43-AEA6-0C633EB9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9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00663-0E80-7740-9762-6B06A4905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10C62-9C1E-9E4F-A48D-F861278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27C71-6C4A-A24A-B349-3EB13770B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6F7169-7FE8-B645-9649-079EE3CE4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11DCAE-F164-E149-8D18-5646CBBD91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D1E20A-4645-AF49-B9A0-682561925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5715-7184-DF4E-B0AD-89F3DEB5B589}" type="datetimeFigureOut">
              <a:rPr lang="en-US" smtClean="0"/>
              <a:t>8/1/21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F0E763-4B16-4E4D-8FBC-22AE32101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28ADD-7CA8-2E4E-BF46-553DB9B0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CCA7-5F78-CE43-AEA6-0C633EB9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F9E6F-CC3A-2942-9BE4-2A5283297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EC6B7D-70E0-4241-A604-EC7FA4B0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5715-7184-DF4E-B0AD-89F3DEB5B589}" type="datetimeFigureOut">
              <a:rPr lang="en-US" smtClean="0"/>
              <a:t>8/1/21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C28B46-5C71-0240-9767-68EDA38B9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81ED9B-4D2A-C349-AE75-0659219AB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CCA7-5F78-CE43-AEA6-0C633EB9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34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24A131-46A8-8F41-9600-50E2D88A8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5715-7184-DF4E-B0AD-89F3DEB5B589}" type="datetimeFigureOut">
              <a:rPr lang="en-US" smtClean="0"/>
              <a:t>8/1/21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7DCE6D-8491-D04E-AEC5-F44203A5E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C609D-088A-D641-B72A-676404F3E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CCA7-5F78-CE43-AEA6-0C633EB9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6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9B0B9-7D58-1643-A528-77D9CD1DF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D99B7-938B-FD44-A58A-4DD8C0097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6645A4-1356-BC4D-BB2A-34E426502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4E2C2-01E9-CF45-B8E0-69D92E55B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5715-7184-DF4E-B0AD-89F3DEB5B589}" type="datetimeFigureOut">
              <a:rPr lang="en-US" smtClean="0"/>
              <a:t>8/1/21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3956F-89D5-574E-8960-895BB694F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80D62-3681-AF49-96C9-FD320F22E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CCA7-5F78-CE43-AEA6-0C633EB9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55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B4AFB-17C3-CE4B-BD0C-D601C39F0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E1DD33-2CFF-024E-874F-BB8C855027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444849-62D1-0445-9582-48A3919EF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68DB1-C371-7B4D-9B29-D3D5F594A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5715-7184-DF4E-B0AD-89F3DEB5B589}" type="datetimeFigureOut">
              <a:rPr lang="en-US" smtClean="0"/>
              <a:t>8/1/21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6244AA-407A-6B47-B517-D6D39D50F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7743A-0555-E945-B331-3CC6558B2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CCA7-5F78-CE43-AEA6-0C633EB9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31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67ED01-BDE9-8F48-8E93-8FDF51A2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7CCDB-4117-9249-B12A-F6E8A3480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28285-50BD-B648-8166-DACA5DA634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65715-7184-DF4E-B0AD-89F3DEB5B589}" type="datetimeFigureOut">
              <a:rPr lang="en-US" smtClean="0"/>
              <a:t>8/1/21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010F9-5531-0348-B9A3-B4D32094E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1E476-D0D9-F84E-83CA-C6A3728FA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ECCA7-5F78-CE43-AEA6-0C633EB9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0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nduamerican.org/wp-content/uploads/2020/10/Draft-Diwali-Resolution-2020.pdf" TargetMode="External"/><Relationship Id="rId7" Type="http://schemas.openxmlformats.org/officeDocument/2006/relationships/hyperlink" Target="https://www.facebook.com/watch/?v=2198338486860738" TargetMode="External"/><Relationship Id="rId2" Type="http://schemas.openxmlformats.org/officeDocument/2006/relationships/hyperlink" Target="https://www.hinduamerican.org/diwali-toolkit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hinduspeakers.org/educational-material-on-hinduism/" TargetMode="External"/><Relationship Id="rId5" Type="http://schemas.openxmlformats.org/officeDocument/2006/relationships/hyperlink" Target="http://hinduspeakers.org/diwali2020/" TargetMode="External"/><Relationship Id="rId4" Type="http://schemas.openxmlformats.org/officeDocument/2006/relationships/hyperlink" Target="https://www.hinduamerican.org/wp-content/uploads/2020/10/DIWALI-RESOLUTION-REQUEST-EMAIL-TEMPLATE-2020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itting, table, large, wooden&#10;&#10;Description automatically generated">
            <a:extLst>
              <a:ext uri="{FF2B5EF4-FFF2-40B4-BE49-F238E27FC236}">
                <a16:creationId xmlns:a16="http://schemas.microsoft.com/office/drawing/2014/main" id="{6026DC3E-F6AD-B24A-8015-2F9460F0B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89" y="0"/>
            <a:ext cx="12216189" cy="68580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5271F311-8A5F-A24B-A5F3-E08322F66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189" y="0"/>
            <a:ext cx="1547999" cy="90220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7C10FAA-05A1-8E40-9068-87E0D2CE3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4436" y="0"/>
            <a:ext cx="1167564" cy="9022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132FAC-B520-584A-BEC9-9C13D60E9BFD}"/>
              </a:ext>
            </a:extLst>
          </p:cNvPr>
          <p:cNvSpPr txBox="1"/>
          <p:nvPr/>
        </p:nvSpPr>
        <p:spPr>
          <a:xfrm>
            <a:off x="3240656" y="4945624"/>
            <a:ext cx="57106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</a:rPr>
              <a:t>Diwali 2021</a:t>
            </a:r>
          </a:p>
        </p:txBody>
      </p:sp>
    </p:spTree>
    <p:extLst>
      <p:ext uri="{BB962C8B-B14F-4D97-AF65-F5344CB8AC3E}">
        <p14:creationId xmlns:p14="http://schemas.microsoft.com/office/powerpoint/2010/main" val="413676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that is on fire&#10;&#10;Description automatically generated">
            <a:extLst>
              <a:ext uri="{FF2B5EF4-FFF2-40B4-BE49-F238E27FC236}">
                <a16:creationId xmlns:a16="http://schemas.microsoft.com/office/drawing/2014/main" id="{8D5B9D8E-6DE4-2E4D-A383-2BB0FC6BE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52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1B7B5C-F542-A541-A9B1-8C90A13C12FD}"/>
              </a:ext>
            </a:extLst>
          </p:cNvPr>
          <p:cNvSpPr txBox="1"/>
          <p:nvPr/>
        </p:nvSpPr>
        <p:spPr>
          <a:xfrm>
            <a:off x="2548128" y="2156604"/>
            <a:ext cx="5782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Add your family photo here</a:t>
            </a:r>
          </a:p>
        </p:txBody>
      </p:sp>
    </p:spTree>
    <p:extLst>
      <p:ext uri="{BB962C8B-B14F-4D97-AF65-F5344CB8AC3E}">
        <p14:creationId xmlns:p14="http://schemas.microsoft.com/office/powerpoint/2010/main" val="3590687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1B7B5C-F542-A541-A9B1-8C90A13C12FD}"/>
              </a:ext>
            </a:extLst>
          </p:cNvPr>
          <p:cNvSpPr txBox="1"/>
          <p:nvPr/>
        </p:nvSpPr>
        <p:spPr>
          <a:xfrm>
            <a:off x="698063" y="441219"/>
            <a:ext cx="109906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Resources:</a:t>
            </a:r>
          </a:p>
          <a:p>
            <a:r>
              <a:rPr lang="en-US" sz="2000" dirty="0"/>
              <a:t>Diwali Toolkit: </a:t>
            </a:r>
            <a:r>
              <a:rPr lang="en-US" sz="2000" dirty="0">
                <a:hlinkClick r:id="rId2"/>
              </a:rPr>
              <a:t>https://www.hinduamerican.org/diwali-toolkit</a:t>
            </a:r>
            <a:endParaRPr lang="en-US" sz="2000" dirty="0"/>
          </a:p>
          <a:p>
            <a:r>
              <a:rPr lang="en-US" sz="2000" dirty="0"/>
              <a:t>Diwali Resolution: </a:t>
            </a:r>
            <a:r>
              <a:rPr lang="en-US" sz="2000" dirty="0">
                <a:hlinkClick r:id="rId3"/>
              </a:rPr>
              <a:t>https://www.hinduamerican.org/wp-content/uploads/2020/10/Draft-Diwali-Resolution-2020.pdf</a:t>
            </a:r>
            <a:endParaRPr lang="en-US" sz="2000" dirty="0"/>
          </a:p>
          <a:p>
            <a:r>
              <a:rPr lang="en-US" sz="2000" dirty="0"/>
              <a:t>Diwali Resolution Request Email: </a:t>
            </a:r>
            <a:r>
              <a:rPr lang="en-US" sz="2000" dirty="0">
                <a:hlinkClick r:id="rId4"/>
              </a:rPr>
              <a:t>https://www.hinduamerican.org/wp-content/uploads/2020/10/DIWALI-RESOLUTION-REQUEST-EMAIL-TEMPLATE-2020.pdf</a:t>
            </a:r>
            <a:endParaRPr lang="en-US" sz="2000" dirty="0"/>
          </a:p>
          <a:p>
            <a:r>
              <a:rPr lang="en-US" sz="2000" dirty="0"/>
              <a:t>Hindu Speakers Bureau Diwali 2021 Instructions: </a:t>
            </a:r>
            <a:r>
              <a:rPr lang="en-US" sz="2000" dirty="0">
                <a:hlinkClick r:id="rId5"/>
              </a:rPr>
              <a:t>http://hinduspeakers.org/diwali2020/</a:t>
            </a:r>
            <a:endParaRPr lang="en-US" sz="2000" dirty="0"/>
          </a:p>
          <a:p>
            <a:r>
              <a:rPr lang="en-US" sz="2000" dirty="0"/>
              <a:t>Hindu Speakers Bureau Educational material: </a:t>
            </a:r>
            <a:r>
              <a:rPr lang="en-US" sz="2000" dirty="0">
                <a:hlinkClick r:id="rId6"/>
              </a:rPr>
              <a:t>http://hinduspeakers.org/educational-material-on-hinduism/</a:t>
            </a:r>
            <a:endParaRPr lang="en-US" sz="2000" dirty="0"/>
          </a:p>
          <a:p>
            <a:r>
              <a:rPr lang="en-US" sz="2000" dirty="0"/>
              <a:t>A video guide by one parent: </a:t>
            </a:r>
            <a:r>
              <a:rPr lang="en-IN" dirty="0">
                <a:hlinkClick r:id="rId7"/>
              </a:rPr>
              <a:t>https://www.facebook.com/watch/?v=2198338486860738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9837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300402A8-B50E-1041-86D6-BDBF4F9A4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86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9F9611-B256-864B-8D31-CA32C32E3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97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tower of the building&#10;&#10;Description automatically generated">
            <a:extLst>
              <a:ext uri="{FF2B5EF4-FFF2-40B4-BE49-F238E27FC236}">
                <a16:creationId xmlns:a16="http://schemas.microsoft.com/office/drawing/2014/main" id="{0FCFCD9C-E938-6E45-9A9B-1768E2454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16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ug, birthday&#10;&#10;Description automatically generated">
            <a:extLst>
              <a:ext uri="{FF2B5EF4-FFF2-40B4-BE49-F238E27FC236}">
                <a16:creationId xmlns:a16="http://schemas.microsoft.com/office/drawing/2014/main" id="{AF5E25C9-61F3-4848-A0DF-AACB41A11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36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36606C-62AD-7947-988A-E2DA1C1E3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70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food&#10;&#10;Description automatically generated">
            <a:extLst>
              <a:ext uri="{FF2B5EF4-FFF2-40B4-BE49-F238E27FC236}">
                <a16:creationId xmlns:a16="http://schemas.microsoft.com/office/drawing/2014/main" id="{5C0944DE-82CA-824E-A274-6751734FF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99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in a blue dress&#10;&#10;Description automatically generated">
            <a:extLst>
              <a:ext uri="{FF2B5EF4-FFF2-40B4-BE49-F238E27FC236}">
                <a16:creationId xmlns:a16="http://schemas.microsoft.com/office/drawing/2014/main" id="{6AD5E686-46C9-E144-B15F-CB3010181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48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 down the street&#10;&#10;Description automatically generated">
            <a:extLst>
              <a:ext uri="{FF2B5EF4-FFF2-40B4-BE49-F238E27FC236}">
                <a16:creationId xmlns:a16="http://schemas.microsoft.com/office/drawing/2014/main" id="{3A5F8060-B831-4F44-9ABE-021D69CE9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22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112</Words>
  <Application>Microsoft Macintosh PowerPoint</Application>
  <PresentationFormat>Widescreen</PresentationFormat>
  <Paragraphs>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Dilip Amin</dc:creator>
  <cp:lastModifiedBy>Dilip Amin</cp:lastModifiedBy>
  <cp:revision>6</cp:revision>
  <dcterms:created xsi:type="dcterms:W3CDTF">2020-10-28T01:44:29Z</dcterms:created>
  <dcterms:modified xsi:type="dcterms:W3CDTF">2021-08-01T23:11:04Z</dcterms:modified>
</cp:coreProperties>
</file>